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10" d="100"/>
          <a:sy n="110" d="100"/>
        </p:scale>
        <p:origin x="57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BFEF5B-6FA1-4577-AC9F-CF7B3A5ABD4D}" type="doc">
      <dgm:prSet loTypeId="urn:microsoft.com/office/officeart/2005/8/layout/hProcess9" loCatId="process" qsTypeId="urn:microsoft.com/office/officeart/2005/8/quickstyle/simple4" qsCatId="simple" csTypeId="urn:microsoft.com/office/officeart/2005/8/colors/accent1_2" csCatId="accent1" phldr="1"/>
      <dgm:spPr/>
    </dgm:pt>
    <dgm:pt modelId="{BDF13438-B9A3-4413-9413-2128555C034E}">
      <dgm:prSet phldrT="[Text]"/>
      <dgm:spPr/>
      <dgm:t>
        <a:bodyPr/>
        <a:lstStyle/>
        <a:p>
          <a:r>
            <a:rPr lang="en-US" dirty="0" smtClean="0"/>
            <a:t>Things, people</a:t>
          </a:r>
          <a:endParaRPr lang="en-US" dirty="0"/>
        </a:p>
      </dgm:t>
    </dgm:pt>
    <dgm:pt modelId="{FDCE7EF9-E33A-4A75-95E6-3FE0E121E5D9}" type="parTrans" cxnId="{52EA441B-C86E-4FE8-9E6A-A48420FD793E}">
      <dgm:prSet/>
      <dgm:spPr/>
      <dgm:t>
        <a:bodyPr/>
        <a:lstStyle/>
        <a:p>
          <a:endParaRPr lang="en-US"/>
        </a:p>
      </dgm:t>
    </dgm:pt>
    <dgm:pt modelId="{68D54CE3-BAD3-42DE-8824-23BA2B1D5EAD}" type="sibTrans" cxnId="{52EA441B-C86E-4FE8-9E6A-A48420FD793E}">
      <dgm:prSet/>
      <dgm:spPr/>
      <dgm:t>
        <a:bodyPr/>
        <a:lstStyle/>
        <a:p>
          <a:endParaRPr lang="en-US"/>
        </a:p>
      </dgm:t>
    </dgm:pt>
    <dgm:pt modelId="{A61456DD-B307-4EE5-9423-FDCA76BA24B1}">
      <dgm:prSet phldrT="[Text]"/>
      <dgm:spPr/>
      <dgm:t>
        <a:bodyPr/>
        <a:lstStyle/>
        <a:p>
          <a:r>
            <a:rPr lang="en-US" dirty="0" smtClean="0"/>
            <a:t>Use articles</a:t>
          </a:r>
        </a:p>
        <a:p>
          <a:r>
            <a:rPr lang="en-US" dirty="0" smtClean="0"/>
            <a:t>(a / an)</a:t>
          </a:r>
          <a:endParaRPr lang="en-US" dirty="0"/>
        </a:p>
      </dgm:t>
    </dgm:pt>
    <dgm:pt modelId="{FAB29934-BD49-431F-9DC8-55D57DDFBB9C}" type="parTrans" cxnId="{AE7FFED4-BA15-4005-B7A0-A73681D929B1}">
      <dgm:prSet/>
      <dgm:spPr/>
      <dgm:t>
        <a:bodyPr/>
        <a:lstStyle/>
        <a:p>
          <a:endParaRPr lang="en-US"/>
        </a:p>
      </dgm:t>
    </dgm:pt>
    <dgm:pt modelId="{A3A38E2B-0579-49CE-AA15-47684B0CE690}" type="sibTrans" cxnId="{AE7FFED4-BA15-4005-B7A0-A73681D929B1}">
      <dgm:prSet/>
      <dgm:spPr/>
      <dgm:t>
        <a:bodyPr/>
        <a:lstStyle/>
        <a:p>
          <a:endParaRPr lang="en-US"/>
        </a:p>
      </dgm:t>
    </dgm:pt>
    <dgm:pt modelId="{86FF8D73-C7C7-4F86-9319-BC62791F3B89}">
      <dgm:prSet phldrT="[Text]"/>
      <dgm:spPr/>
      <dgm:t>
        <a:bodyPr/>
        <a:lstStyle/>
        <a:p>
          <a:r>
            <a:rPr lang="en-US" dirty="0" smtClean="0"/>
            <a:t>Make it plural by adding (S)</a:t>
          </a:r>
          <a:endParaRPr lang="en-US" dirty="0"/>
        </a:p>
      </dgm:t>
    </dgm:pt>
    <dgm:pt modelId="{F109B241-1D4F-427A-A4F6-FCF0FFE70437}" type="parTrans" cxnId="{29A9FD27-DD85-4632-8E7D-D61FB8E870B2}">
      <dgm:prSet/>
      <dgm:spPr/>
      <dgm:t>
        <a:bodyPr/>
        <a:lstStyle/>
        <a:p>
          <a:endParaRPr lang="en-US"/>
        </a:p>
      </dgm:t>
    </dgm:pt>
    <dgm:pt modelId="{13647B15-B1CC-454A-A8F3-2176821E6560}" type="sibTrans" cxnId="{29A9FD27-DD85-4632-8E7D-D61FB8E870B2}">
      <dgm:prSet/>
      <dgm:spPr/>
      <dgm:t>
        <a:bodyPr/>
        <a:lstStyle/>
        <a:p>
          <a:endParaRPr lang="en-US"/>
        </a:p>
      </dgm:t>
    </dgm:pt>
    <dgm:pt modelId="{7A967418-EEC0-4AA4-BC87-F5D4878D662A}" type="pres">
      <dgm:prSet presAssocID="{78BFEF5B-6FA1-4577-AC9F-CF7B3A5ABD4D}" presName="CompostProcess" presStyleCnt="0">
        <dgm:presLayoutVars>
          <dgm:dir/>
          <dgm:resizeHandles val="exact"/>
        </dgm:presLayoutVars>
      </dgm:prSet>
      <dgm:spPr/>
    </dgm:pt>
    <dgm:pt modelId="{4D5D9C16-CC40-479D-99DF-EF0493C2617B}" type="pres">
      <dgm:prSet presAssocID="{78BFEF5B-6FA1-4577-AC9F-CF7B3A5ABD4D}" presName="arrow" presStyleLbl="bgShp" presStyleIdx="0" presStyleCnt="1"/>
      <dgm:spPr/>
      <dgm:t>
        <a:bodyPr/>
        <a:lstStyle/>
        <a:p>
          <a:endParaRPr lang="en-US"/>
        </a:p>
      </dgm:t>
    </dgm:pt>
    <dgm:pt modelId="{4D0155C1-22D0-4C7B-871A-7107408D2712}" type="pres">
      <dgm:prSet presAssocID="{78BFEF5B-6FA1-4577-AC9F-CF7B3A5ABD4D}" presName="linearProcess" presStyleCnt="0"/>
      <dgm:spPr/>
    </dgm:pt>
    <dgm:pt modelId="{9DE223AF-39F3-4354-8AB7-11E299E2DC4D}" type="pres">
      <dgm:prSet presAssocID="{BDF13438-B9A3-4413-9413-2128555C034E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6F79C1-DF2B-400F-AFC5-97D34AB4C53A}" type="pres">
      <dgm:prSet presAssocID="{68D54CE3-BAD3-42DE-8824-23BA2B1D5EAD}" presName="sibTrans" presStyleCnt="0"/>
      <dgm:spPr/>
    </dgm:pt>
    <dgm:pt modelId="{C6696090-78F0-4E8F-B471-24B6D3B6A0CD}" type="pres">
      <dgm:prSet presAssocID="{A61456DD-B307-4EE5-9423-FDCA76BA24B1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64EAAF-85FB-433B-B935-53938C0598FD}" type="pres">
      <dgm:prSet presAssocID="{A3A38E2B-0579-49CE-AA15-47684B0CE690}" presName="sibTrans" presStyleCnt="0"/>
      <dgm:spPr/>
    </dgm:pt>
    <dgm:pt modelId="{55FD8F70-75C2-4732-810A-9A0A6CDBA367}" type="pres">
      <dgm:prSet presAssocID="{86FF8D73-C7C7-4F86-9319-BC62791F3B89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7FFED4-BA15-4005-B7A0-A73681D929B1}" srcId="{78BFEF5B-6FA1-4577-AC9F-CF7B3A5ABD4D}" destId="{A61456DD-B307-4EE5-9423-FDCA76BA24B1}" srcOrd="1" destOrd="0" parTransId="{FAB29934-BD49-431F-9DC8-55D57DDFBB9C}" sibTransId="{A3A38E2B-0579-49CE-AA15-47684B0CE690}"/>
    <dgm:cxn modelId="{91D3690A-E177-4A5A-9075-91C415E912E7}" type="presOf" srcId="{BDF13438-B9A3-4413-9413-2128555C034E}" destId="{9DE223AF-39F3-4354-8AB7-11E299E2DC4D}" srcOrd="0" destOrd="0" presId="urn:microsoft.com/office/officeart/2005/8/layout/hProcess9"/>
    <dgm:cxn modelId="{52EA441B-C86E-4FE8-9E6A-A48420FD793E}" srcId="{78BFEF5B-6FA1-4577-AC9F-CF7B3A5ABD4D}" destId="{BDF13438-B9A3-4413-9413-2128555C034E}" srcOrd="0" destOrd="0" parTransId="{FDCE7EF9-E33A-4A75-95E6-3FE0E121E5D9}" sibTransId="{68D54CE3-BAD3-42DE-8824-23BA2B1D5EAD}"/>
    <dgm:cxn modelId="{29A9FD27-DD85-4632-8E7D-D61FB8E870B2}" srcId="{78BFEF5B-6FA1-4577-AC9F-CF7B3A5ABD4D}" destId="{86FF8D73-C7C7-4F86-9319-BC62791F3B89}" srcOrd="2" destOrd="0" parTransId="{F109B241-1D4F-427A-A4F6-FCF0FFE70437}" sibTransId="{13647B15-B1CC-454A-A8F3-2176821E6560}"/>
    <dgm:cxn modelId="{B3EAB9D7-55DC-4EBD-9A28-82E1D9D5CDA8}" type="presOf" srcId="{86FF8D73-C7C7-4F86-9319-BC62791F3B89}" destId="{55FD8F70-75C2-4732-810A-9A0A6CDBA367}" srcOrd="0" destOrd="0" presId="urn:microsoft.com/office/officeart/2005/8/layout/hProcess9"/>
    <dgm:cxn modelId="{F9CA64B3-F4AB-4027-B8B3-BD5669B82E87}" type="presOf" srcId="{78BFEF5B-6FA1-4577-AC9F-CF7B3A5ABD4D}" destId="{7A967418-EEC0-4AA4-BC87-F5D4878D662A}" srcOrd="0" destOrd="0" presId="urn:microsoft.com/office/officeart/2005/8/layout/hProcess9"/>
    <dgm:cxn modelId="{63C66F81-E5C9-4862-81D5-159D261DCD8B}" type="presOf" srcId="{A61456DD-B307-4EE5-9423-FDCA76BA24B1}" destId="{C6696090-78F0-4E8F-B471-24B6D3B6A0CD}" srcOrd="0" destOrd="0" presId="urn:microsoft.com/office/officeart/2005/8/layout/hProcess9"/>
    <dgm:cxn modelId="{80731047-542D-4096-973F-9A6607C2A30E}" type="presParOf" srcId="{7A967418-EEC0-4AA4-BC87-F5D4878D662A}" destId="{4D5D9C16-CC40-479D-99DF-EF0493C2617B}" srcOrd="0" destOrd="0" presId="urn:microsoft.com/office/officeart/2005/8/layout/hProcess9"/>
    <dgm:cxn modelId="{5D2F771A-198A-4B38-997E-D64211D8CBA8}" type="presParOf" srcId="{7A967418-EEC0-4AA4-BC87-F5D4878D662A}" destId="{4D0155C1-22D0-4C7B-871A-7107408D2712}" srcOrd="1" destOrd="0" presId="urn:microsoft.com/office/officeart/2005/8/layout/hProcess9"/>
    <dgm:cxn modelId="{D7C2188F-C79E-41F4-B719-86CB5805342E}" type="presParOf" srcId="{4D0155C1-22D0-4C7B-871A-7107408D2712}" destId="{9DE223AF-39F3-4354-8AB7-11E299E2DC4D}" srcOrd="0" destOrd="0" presId="urn:microsoft.com/office/officeart/2005/8/layout/hProcess9"/>
    <dgm:cxn modelId="{FA4BA3C8-38AC-4DD7-9B0A-3F6365D11439}" type="presParOf" srcId="{4D0155C1-22D0-4C7B-871A-7107408D2712}" destId="{D36F79C1-DF2B-400F-AFC5-97D34AB4C53A}" srcOrd="1" destOrd="0" presId="urn:microsoft.com/office/officeart/2005/8/layout/hProcess9"/>
    <dgm:cxn modelId="{FF6F44B3-5D78-4FD9-A5D5-50771B9F2166}" type="presParOf" srcId="{4D0155C1-22D0-4C7B-871A-7107408D2712}" destId="{C6696090-78F0-4E8F-B471-24B6D3B6A0CD}" srcOrd="2" destOrd="0" presId="urn:microsoft.com/office/officeart/2005/8/layout/hProcess9"/>
    <dgm:cxn modelId="{A8448705-3730-426B-ABCF-30196F698005}" type="presParOf" srcId="{4D0155C1-22D0-4C7B-871A-7107408D2712}" destId="{3F64EAAF-85FB-433B-B935-53938C0598FD}" srcOrd="3" destOrd="0" presId="urn:microsoft.com/office/officeart/2005/8/layout/hProcess9"/>
    <dgm:cxn modelId="{44922CEB-D7C5-42A4-99B3-B9A41BA3F9E5}" type="presParOf" srcId="{4D0155C1-22D0-4C7B-871A-7107408D2712}" destId="{55FD8F70-75C2-4732-810A-9A0A6CDBA36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E50512-734B-4CB2-8A26-7B82C8BC7DFC}" type="doc">
      <dgm:prSet loTypeId="urn:microsoft.com/office/officeart/2005/8/layout/pyramid2" loCatId="pyramid" qsTypeId="urn:microsoft.com/office/officeart/2005/8/quickstyle/3d1" qsCatId="3D" csTypeId="urn:microsoft.com/office/officeart/2005/8/colors/accent1_2" csCatId="accent1" phldr="1"/>
      <dgm:spPr/>
    </dgm:pt>
    <dgm:pt modelId="{256673CE-22BF-4C19-9E9F-35C5D0DE5061}">
      <dgm:prSet phldrT="[Text]"/>
      <dgm:spPr/>
      <dgm:t>
        <a:bodyPr/>
        <a:lstStyle/>
        <a:p>
          <a:r>
            <a:rPr lang="en-US" dirty="0" smtClean="0"/>
            <a:t>Ideas, emotions, liquids, substances</a:t>
          </a:r>
          <a:endParaRPr lang="en-US" dirty="0"/>
        </a:p>
      </dgm:t>
    </dgm:pt>
    <dgm:pt modelId="{1D8D4C9D-6086-4118-9D00-D065C91B2A67}" type="parTrans" cxnId="{6990D301-1F48-4B47-A304-01EB9E4E8E5E}">
      <dgm:prSet/>
      <dgm:spPr/>
      <dgm:t>
        <a:bodyPr/>
        <a:lstStyle/>
        <a:p>
          <a:endParaRPr lang="en-US"/>
        </a:p>
      </dgm:t>
    </dgm:pt>
    <dgm:pt modelId="{C1E12652-BD6E-451E-92B9-554ECD7BF0D2}" type="sibTrans" cxnId="{6990D301-1F48-4B47-A304-01EB9E4E8E5E}">
      <dgm:prSet/>
      <dgm:spPr/>
      <dgm:t>
        <a:bodyPr/>
        <a:lstStyle/>
        <a:p>
          <a:endParaRPr lang="en-US"/>
        </a:p>
      </dgm:t>
    </dgm:pt>
    <dgm:pt modelId="{5CBE8BC6-6C54-4DFB-BEB4-52C5BE23C291}">
      <dgm:prSet phldrT="[Text]"/>
      <dgm:spPr/>
      <dgm:t>
        <a:bodyPr/>
        <a:lstStyle/>
        <a:p>
          <a:r>
            <a:rPr lang="en-US" dirty="0" smtClean="0"/>
            <a:t>NO ARTICLES</a:t>
          </a:r>
        </a:p>
        <a:p>
          <a:r>
            <a:rPr lang="en-US" dirty="0" smtClean="0"/>
            <a:t>(</a:t>
          </a:r>
          <a:r>
            <a:rPr lang="en-US" strike="sngStrike" dirty="0" smtClean="0"/>
            <a:t>a</a:t>
          </a:r>
          <a:r>
            <a:rPr lang="en-US" dirty="0" smtClean="0"/>
            <a:t> – </a:t>
          </a:r>
          <a:r>
            <a:rPr lang="en-US" strike="sngStrike" dirty="0" smtClean="0"/>
            <a:t>an</a:t>
          </a:r>
          <a:r>
            <a:rPr lang="en-US" dirty="0" smtClean="0"/>
            <a:t> – </a:t>
          </a:r>
          <a:r>
            <a:rPr lang="en-US" strike="sngStrike" dirty="0" smtClean="0"/>
            <a:t>the</a:t>
          </a:r>
          <a:r>
            <a:rPr lang="en-US" dirty="0" smtClean="0"/>
            <a:t>)</a:t>
          </a:r>
          <a:endParaRPr lang="en-US" dirty="0"/>
        </a:p>
      </dgm:t>
    </dgm:pt>
    <dgm:pt modelId="{CCFE9B60-E668-4036-9F76-4D12344CD33D}" type="parTrans" cxnId="{A8BB3465-7FFF-4AF9-AADE-DA916EE0AFCE}">
      <dgm:prSet/>
      <dgm:spPr/>
      <dgm:t>
        <a:bodyPr/>
        <a:lstStyle/>
        <a:p>
          <a:endParaRPr lang="en-US"/>
        </a:p>
      </dgm:t>
    </dgm:pt>
    <dgm:pt modelId="{8A983559-B39D-4E9C-9258-4A649D369E55}" type="sibTrans" cxnId="{A8BB3465-7FFF-4AF9-AADE-DA916EE0AFCE}">
      <dgm:prSet/>
      <dgm:spPr/>
      <dgm:t>
        <a:bodyPr/>
        <a:lstStyle/>
        <a:p>
          <a:endParaRPr lang="en-US"/>
        </a:p>
      </dgm:t>
    </dgm:pt>
    <dgm:pt modelId="{08133E39-55B4-4075-867C-473384BC8514}">
      <dgm:prSet phldrT="[Text]"/>
      <dgm:spPr/>
      <dgm:t>
        <a:bodyPr/>
        <a:lstStyle/>
        <a:p>
          <a:r>
            <a:rPr lang="en-US" dirty="0" smtClean="0"/>
            <a:t>Always Singular</a:t>
          </a:r>
          <a:endParaRPr lang="en-US" dirty="0"/>
        </a:p>
      </dgm:t>
    </dgm:pt>
    <dgm:pt modelId="{74067E6A-87E0-4363-9FFF-84FCF608AEBF}" type="parTrans" cxnId="{14B052A0-C61E-4F7A-B46D-1EF1644C68E7}">
      <dgm:prSet/>
      <dgm:spPr/>
      <dgm:t>
        <a:bodyPr/>
        <a:lstStyle/>
        <a:p>
          <a:endParaRPr lang="en-US"/>
        </a:p>
      </dgm:t>
    </dgm:pt>
    <dgm:pt modelId="{B06D80CB-E151-401E-915D-D5A65565C69E}" type="sibTrans" cxnId="{14B052A0-C61E-4F7A-B46D-1EF1644C68E7}">
      <dgm:prSet/>
      <dgm:spPr/>
      <dgm:t>
        <a:bodyPr/>
        <a:lstStyle/>
        <a:p>
          <a:endParaRPr lang="en-US"/>
        </a:p>
      </dgm:t>
    </dgm:pt>
    <dgm:pt modelId="{75521A7E-F77A-4B98-9541-B31CCCE5800B}" type="pres">
      <dgm:prSet presAssocID="{2DE50512-734B-4CB2-8A26-7B82C8BC7DFC}" presName="compositeShape" presStyleCnt="0">
        <dgm:presLayoutVars>
          <dgm:dir/>
          <dgm:resizeHandles/>
        </dgm:presLayoutVars>
      </dgm:prSet>
      <dgm:spPr/>
    </dgm:pt>
    <dgm:pt modelId="{20BD6F74-91D1-4E40-B023-1C17294E911E}" type="pres">
      <dgm:prSet presAssocID="{2DE50512-734B-4CB2-8A26-7B82C8BC7DFC}" presName="pyramid" presStyleLbl="node1" presStyleIdx="0" presStyleCnt="1" custLinFactNeighborX="5095" custLinFactNeighborY="-291"/>
      <dgm:spPr/>
    </dgm:pt>
    <dgm:pt modelId="{75FF3815-A0DF-41E3-A0BC-EA833266A5A0}" type="pres">
      <dgm:prSet presAssocID="{2DE50512-734B-4CB2-8A26-7B82C8BC7DFC}" presName="theList" presStyleCnt="0"/>
      <dgm:spPr/>
    </dgm:pt>
    <dgm:pt modelId="{7616A02C-29C9-4AC4-BBEE-E706ED13D480}" type="pres">
      <dgm:prSet presAssocID="{256673CE-22BF-4C19-9E9F-35C5D0DE5061}" presName="aNode" presStyleLbl="fgAcc1" presStyleIdx="0" presStyleCnt="3" custLinFactNeighborY="274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7DBCE3-F228-4D5B-A0CF-BFCE0051C0B9}" type="pres">
      <dgm:prSet presAssocID="{256673CE-22BF-4C19-9E9F-35C5D0DE5061}" presName="aSpace" presStyleCnt="0"/>
      <dgm:spPr/>
    </dgm:pt>
    <dgm:pt modelId="{BE0EAD0E-B5B4-41A9-8520-3493D0630101}" type="pres">
      <dgm:prSet presAssocID="{5CBE8BC6-6C54-4DFB-BEB4-52C5BE23C291}" presName="aNode" presStyleLbl="fgAcc1" presStyleIdx="1" presStyleCnt="3" custLinFactY="4630" custLinFactNeighborY="100000">
        <dgm:presLayoutVars>
          <dgm:bulletEnabled val="1"/>
        </dgm:presLayoutVars>
      </dgm:prSet>
      <dgm:spPr/>
    </dgm:pt>
    <dgm:pt modelId="{C983AF85-2A27-4EB5-A9E1-683EC93E0710}" type="pres">
      <dgm:prSet presAssocID="{5CBE8BC6-6C54-4DFB-BEB4-52C5BE23C291}" presName="aSpace" presStyleCnt="0"/>
      <dgm:spPr/>
    </dgm:pt>
    <dgm:pt modelId="{C5F529FE-82F3-4544-830B-8ACFDAAC60FC}" type="pres">
      <dgm:prSet presAssocID="{08133E39-55B4-4075-867C-473384BC8514}" presName="aNode" presStyleLbl="fgAcc1" presStyleIdx="2" presStyleCnt="3" custLinFactY="16049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5F3B49-C4D8-4C66-B5A9-EC2516061310}" type="pres">
      <dgm:prSet presAssocID="{08133E39-55B4-4075-867C-473384BC8514}" presName="aSpace" presStyleCnt="0"/>
      <dgm:spPr/>
    </dgm:pt>
  </dgm:ptLst>
  <dgm:cxnLst>
    <dgm:cxn modelId="{79B8BFCC-FB84-4F1F-A667-5825B42BB5A0}" type="presOf" srcId="{08133E39-55B4-4075-867C-473384BC8514}" destId="{C5F529FE-82F3-4544-830B-8ACFDAAC60FC}" srcOrd="0" destOrd="0" presId="urn:microsoft.com/office/officeart/2005/8/layout/pyramid2"/>
    <dgm:cxn modelId="{6990D301-1F48-4B47-A304-01EB9E4E8E5E}" srcId="{2DE50512-734B-4CB2-8A26-7B82C8BC7DFC}" destId="{256673CE-22BF-4C19-9E9F-35C5D0DE5061}" srcOrd="0" destOrd="0" parTransId="{1D8D4C9D-6086-4118-9D00-D065C91B2A67}" sibTransId="{C1E12652-BD6E-451E-92B9-554ECD7BF0D2}"/>
    <dgm:cxn modelId="{96C1B636-4BB7-4ABF-BEC8-6201EDBE2DBF}" type="presOf" srcId="{2DE50512-734B-4CB2-8A26-7B82C8BC7DFC}" destId="{75521A7E-F77A-4B98-9541-B31CCCE5800B}" srcOrd="0" destOrd="0" presId="urn:microsoft.com/office/officeart/2005/8/layout/pyramid2"/>
    <dgm:cxn modelId="{57677EF6-AB21-4971-BDC3-FB73DADD02AE}" type="presOf" srcId="{5CBE8BC6-6C54-4DFB-BEB4-52C5BE23C291}" destId="{BE0EAD0E-B5B4-41A9-8520-3493D0630101}" srcOrd="0" destOrd="0" presId="urn:microsoft.com/office/officeart/2005/8/layout/pyramid2"/>
    <dgm:cxn modelId="{A8BB3465-7FFF-4AF9-AADE-DA916EE0AFCE}" srcId="{2DE50512-734B-4CB2-8A26-7B82C8BC7DFC}" destId="{5CBE8BC6-6C54-4DFB-BEB4-52C5BE23C291}" srcOrd="1" destOrd="0" parTransId="{CCFE9B60-E668-4036-9F76-4D12344CD33D}" sibTransId="{8A983559-B39D-4E9C-9258-4A649D369E55}"/>
    <dgm:cxn modelId="{14B052A0-C61E-4F7A-B46D-1EF1644C68E7}" srcId="{2DE50512-734B-4CB2-8A26-7B82C8BC7DFC}" destId="{08133E39-55B4-4075-867C-473384BC8514}" srcOrd="2" destOrd="0" parTransId="{74067E6A-87E0-4363-9FFF-84FCF608AEBF}" sibTransId="{B06D80CB-E151-401E-915D-D5A65565C69E}"/>
    <dgm:cxn modelId="{9E5485BC-522B-423D-8A8E-392D8A518737}" type="presOf" srcId="{256673CE-22BF-4C19-9E9F-35C5D0DE5061}" destId="{7616A02C-29C9-4AC4-BBEE-E706ED13D480}" srcOrd="0" destOrd="0" presId="urn:microsoft.com/office/officeart/2005/8/layout/pyramid2"/>
    <dgm:cxn modelId="{98EB1727-1339-45ED-9821-432FCD50C7ED}" type="presParOf" srcId="{75521A7E-F77A-4B98-9541-B31CCCE5800B}" destId="{20BD6F74-91D1-4E40-B023-1C17294E911E}" srcOrd="0" destOrd="0" presId="urn:microsoft.com/office/officeart/2005/8/layout/pyramid2"/>
    <dgm:cxn modelId="{605F61B1-115A-4DD3-848F-B04919121655}" type="presParOf" srcId="{75521A7E-F77A-4B98-9541-B31CCCE5800B}" destId="{75FF3815-A0DF-41E3-A0BC-EA833266A5A0}" srcOrd="1" destOrd="0" presId="urn:microsoft.com/office/officeart/2005/8/layout/pyramid2"/>
    <dgm:cxn modelId="{899BCB5F-AF94-481C-A2AC-6859E3A198B1}" type="presParOf" srcId="{75FF3815-A0DF-41E3-A0BC-EA833266A5A0}" destId="{7616A02C-29C9-4AC4-BBEE-E706ED13D480}" srcOrd="0" destOrd="0" presId="urn:microsoft.com/office/officeart/2005/8/layout/pyramid2"/>
    <dgm:cxn modelId="{97A06DC9-A7C1-4EC4-BF8F-B6C9A8792441}" type="presParOf" srcId="{75FF3815-A0DF-41E3-A0BC-EA833266A5A0}" destId="{377DBCE3-F228-4D5B-A0CF-BFCE0051C0B9}" srcOrd="1" destOrd="0" presId="urn:microsoft.com/office/officeart/2005/8/layout/pyramid2"/>
    <dgm:cxn modelId="{3DB8D587-BF29-420B-95AE-05C87D351AE0}" type="presParOf" srcId="{75FF3815-A0DF-41E3-A0BC-EA833266A5A0}" destId="{BE0EAD0E-B5B4-41A9-8520-3493D0630101}" srcOrd="2" destOrd="0" presId="urn:microsoft.com/office/officeart/2005/8/layout/pyramid2"/>
    <dgm:cxn modelId="{749265F6-E640-4717-8D4E-3E74BEDD68C7}" type="presParOf" srcId="{75FF3815-A0DF-41E3-A0BC-EA833266A5A0}" destId="{C983AF85-2A27-4EB5-A9E1-683EC93E0710}" srcOrd="3" destOrd="0" presId="urn:microsoft.com/office/officeart/2005/8/layout/pyramid2"/>
    <dgm:cxn modelId="{EE288028-2DC7-4D82-9483-F4FFE62EF70C}" type="presParOf" srcId="{75FF3815-A0DF-41E3-A0BC-EA833266A5A0}" destId="{C5F529FE-82F3-4544-830B-8ACFDAAC60FC}" srcOrd="4" destOrd="0" presId="urn:microsoft.com/office/officeart/2005/8/layout/pyramid2"/>
    <dgm:cxn modelId="{660FA99A-1E69-47DA-BDCB-695F392EC262}" type="presParOf" srcId="{75FF3815-A0DF-41E3-A0BC-EA833266A5A0}" destId="{505F3B49-C4D8-4C66-B5A9-EC2516061310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FB250C-A51E-41A6-A599-EA9C98C52D8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29F3FB-C9DC-4A14-86FE-F0F8A7A27405}">
      <dgm:prSet phldrT="[Text]"/>
      <dgm:spPr/>
      <dgm:t>
        <a:bodyPr/>
        <a:lstStyle/>
        <a:p>
          <a:r>
            <a:rPr lang="en-US" dirty="0" smtClean="0"/>
            <a:t>Is</a:t>
          </a:r>
          <a:endParaRPr lang="en-US" dirty="0"/>
        </a:p>
      </dgm:t>
    </dgm:pt>
    <dgm:pt modelId="{9779A6F6-5DC3-40C2-ACD6-2541D0905890}" type="parTrans" cxnId="{4909ACE0-2E6C-43B5-9196-4D61E8CC9CD2}">
      <dgm:prSet/>
      <dgm:spPr/>
      <dgm:t>
        <a:bodyPr/>
        <a:lstStyle/>
        <a:p>
          <a:endParaRPr lang="en-US"/>
        </a:p>
      </dgm:t>
    </dgm:pt>
    <dgm:pt modelId="{51406A0C-874F-4A9A-8617-9768CBA47DAE}" type="sibTrans" cxnId="{4909ACE0-2E6C-43B5-9196-4D61E8CC9CD2}">
      <dgm:prSet/>
      <dgm:spPr/>
      <dgm:t>
        <a:bodyPr/>
        <a:lstStyle/>
        <a:p>
          <a:endParaRPr lang="en-US"/>
        </a:p>
      </dgm:t>
    </dgm:pt>
    <dgm:pt modelId="{B4A7F711-E994-461F-94DF-FE6126E6391E}">
      <dgm:prSet phldrT="[Text]"/>
      <dgm:spPr/>
      <dgm:t>
        <a:bodyPr/>
        <a:lstStyle/>
        <a:p>
          <a:r>
            <a:rPr lang="en-US" dirty="0" smtClean="0"/>
            <a:t>Singular Countable </a:t>
          </a:r>
          <a:endParaRPr lang="en-US" dirty="0"/>
        </a:p>
      </dgm:t>
    </dgm:pt>
    <dgm:pt modelId="{DD4F5FFA-67AD-49DC-9E6C-2640FA391CE2}" type="parTrans" cxnId="{F4BEAEF6-13F0-41A1-B2B1-69E9477D74A4}">
      <dgm:prSet/>
      <dgm:spPr/>
      <dgm:t>
        <a:bodyPr/>
        <a:lstStyle/>
        <a:p>
          <a:endParaRPr lang="en-US"/>
        </a:p>
      </dgm:t>
    </dgm:pt>
    <dgm:pt modelId="{6DBDFEAB-C23E-4BE5-9D3F-C370C4A8E10B}" type="sibTrans" cxnId="{F4BEAEF6-13F0-41A1-B2B1-69E9477D74A4}">
      <dgm:prSet/>
      <dgm:spPr/>
      <dgm:t>
        <a:bodyPr/>
        <a:lstStyle/>
        <a:p>
          <a:endParaRPr lang="en-US"/>
        </a:p>
      </dgm:t>
    </dgm:pt>
    <dgm:pt modelId="{1F4AF538-8BDD-4E5C-956F-3B3F474A1D45}">
      <dgm:prSet phldrT="[Text]"/>
      <dgm:spPr/>
      <dgm:t>
        <a:bodyPr/>
        <a:lstStyle/>
        <a:p>
          <a:r>
            <a:rPr lang="en-US" dirty="0" smtClean="0"/>
            <a:t>Are</a:t>
          </a:r>
          <a:endParaRPr lang="en-US" dirty="0"/>
        </a:p>
      </dgm:t>
    </dgm:pt>
    <dgm:pt modelId="{CBF7F429-989A-4A82-BD35-E5956C92C19B}" type="parTrans" cxnId="{7EBC89E4-DBCD-431E-96E3-1A9220D8339F}">
      <dgm:prSet/>
      <dgm:spPr/>
      <dgm:t>
        <a:bodyPr/>
        <a:lstStyle/>
        <a:p>
          <a:endParaRPr lang="en-US"/>
        </a:p>
      </dgm:t>
    </dgm:pt>
    <dgm:pt modelId="{6A3394B6-486D-44F7-9964-67B1D90C3D96}" type="sibTrans" cxnId="{7EBC89E4-DBCD-431E-96E3-1A9220D8339F}">
      <dgm:prSet/>
      <dgm:spPr/>
      <dgm:t>
        <a:bodyPr/>
        <a:lstStyle/>
        <a:p>
          <a:endParaRPr lang="en-US"/>
        </a:p>
      </dgm:t>
    </dgm:pt>
    <dgm:pt modelId="{19F5B619-D0A5-4677-8302-9494D8D82432}">
      <dgm:prSet phldrT="[Text]"/>
      <dgm:spPr/>
      <dgm:t>
        <a:bodyPr/>
        <a:lstStyle/>
        <a:p>
          <a:r>
            <a:rPr lang="en-US" dirty="0" smtClean="0"/>
            <a:t>Plural Countable</a:t>
          </a:r>
          <a:endParaRPr lang="en-US" dirty="0"/>
        </a:p>
      </dgm:t>
    </dgm:pt>
    <dgm:pt modelId="{6EC9175C-1262-4990-995C-829F70FF18E4}" type="parTrans" cxnId="{EA7E0100-9794-43A4-84C6-62ACE2714C43}">
      <dgm:prSet/>
      <dgm:spPr/>
      <dgm:t>
        <a:bodyPr/>
        <a:lstStyle/>
        <a:p>
          <a:endParaRPr lang="en-US"/>
        </a:p>
      </dgm:t>
    </dgm:pt>
    <dgm:pt modelId="{E11570D4-5BB8-4E31-B4DE-9887C005D816}" type="sibTrans" cxnId="{EA7E0100-9794-43A4-84C6-62ACE2714C43}">
      <dgm:prSet/>
      <dgm:spPr/>
      <dgm:t>
        <a:bodyPr/>
        <a:lstStyle/>
        <a:p>
          <a:endParaRPr lang="en-US"/>
        </a:p>
      </dgm:t>
    </dgm:pt>
    <dgm:pt modelId="{7EFD0C46-B664-4911-BB90-C9A12F996738}">
      <dgm:prSet phldrT="[Text]"/>
      <dgm:spPr/>
      <dgm:t>
        <a:bodyPr/>
        <a:lstStyle/>
        <a:p>
          <a:r>
            <a:rPr lang="en-US" dirty="0" smtClean="0"/>
            <a:t>Uncountable</a:t>
          </a:r>
          <a:endParaRPr lang="en-US" dirty="0"/>
        </a:p>
      </dgm:t>
    </dgm:pt>
    <dgm:pt modelId="{AF92F732-2C7A-442A-B224-BEB2774A1AAD}" type="parTrans" cxnId="{EADFD935-DDA7-4323-9027-9767FB060F61}">
      <dgm:prSet/>
      <dgm:spPr/>
      <dgm:t>
        <a:bodyPr/>
        <a:lstStyle/>
        <a:p>
          <a:endParaRPr lang="en-US"/>
        </a:p>
      </dgm:t>
    </dgm:pt>
    <dgm:pt modelId="{32BA33A6-0C57-43DC-AC74-639CA9407E0D}" type="sibTrans" cxnId="{EADFD935-DDA7-4323-9027-9767FB060F61}">
      <dgm:prSet/>
      <dgm:spPr/>
      <dgm:t>
        <a:bodyPr/>
        <a:lstStyle/>
        <a:p>
          <a:endParaRPr lang="en-US"/>
        </a:p>
      </dgm:t>
    </dgm:pt>
    <dgm:pt modelId="{DFF16ED4-D946-45A2-A858-9CA1868E692D}" type="pres">
      <dgm:prSet presAssocID="{7FFB250C-A51E-41A6-A599-EA9C98C52D8F}" presName="linear" presStyleCnt="0">
        <dgm:presLayoutVars>
          <dgm:animLvl val="lvl"/>
          <dgm:resizeHandles val="exact"/>
        </dgm:presLayoutVars>
      </dgm:prSet>
      <dgm:spPr/>
    </dgm:pt>
    <dgm:pt modelId="{42A7F511-F6DF-4EDD-933C-A3D289D8D596}" type="pres">
      <dgm:prSet presAssocID="{4929F3FB-C9DC-4A14-86FE-F0F8A7A2740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1EB2AEE-AF51-420C-898C-A8F2ABEB2F01}" type="pres">
      <dgm:prSet presAssocID="{4929F3FB-C9DC-4A14-86FE-F0F8A7A27405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0C3366-6715-4582-B658-252EA0D693E4}" type="pres">
      <dgm:prSet presAssocID="{1F4AF538-8BDD-4E5C-956F-3B3F474A1D4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6B0BA404-0688-43FC-8867-1C8519E7A82C}" type="pres">
      <dgm:prSet presAssocID="{1F4AF538-8BDD-4E5C-956F-3B3F474A1D45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EADFD935-DDA7-4323-9027-9767FB060F61}" srcId="{4929F3FB-C9DC-4A14-86FE-F0F8A7A27405}" destId="{7EFD0C46-B664-4911-BB90-C9A12F996738}" srcOrd="1" destOrd="0" parTransId="{AF92F732-2C7A-442A-B224-BEB2774A1AAD}" sibTransId="{32BA33A6-0C57-43DC-AC74-639CA9407E0D}"/>
    <dgm:cxn modelId="{4909ACE0-2E6C-43B5-9196-4D61E8CC9CD2}" srcId="{7FFB250C-A51E-41A6-A599-EA9C98C52D8F}" destId="{4929F3FB-C9DC-4A14-86FE-F0F8A7A27405}" srcOrd="0" destOrd="0" parTransId="{9779A6F6-5DC3-40C2-ACD6-2541D0905890}" sibTransId="{51406A0C-874F-4A9A-8617-9768CBA47DAE}"/>
    <dgm:cxn modelId="{7EBC89E4-DBCD-431E-96E3-1A9220D8339F}" srcId="{7FFB250C-A51E-41A6-A599-EA9C98C52D8F}" destId="{1F4AF538-8BDD-4E5C-956F-3B3F474A1D45}" srcOrd="1" destOrd="0" parTransId="{CBF7F429-989A-4A82-BD35-E5956C92C19B}" sibTransId="{6A3394B6-486D-44F7-9964-67B1D90C3D96}"/>
    <dgm:cxn modelId="{7E7D7E09-7F16-4B57-B6AC-BB76239BAAE8}" type="presOf" srcId="{7EFD0C46-B664-4911-BB90-C9A12F996738}" destId="{C1EB2AEE-AF51-420C-898C-A8F2ABEB2F01}" srcOrd="0" destOrd="1" presId="urn:microsoft.com/office/officeart/2005/8/layout/vList2"/>
    <dgm:cxn modelId="{6B464F58-1BC7-4513-BBDF-C2A26DCF07D8}" type="presOf" srcId="{B4A7F711-E994-461F-94DF-FE6126E6391E}" destId="{C1EB2AEE-AF51-420C-898C-A8F2ABEB2F01}" srcOrd="0" destOrd="0" presId="urn:microsoft.com/office/officeart/2005/8/layout/vList2"/>
    <dgm:cxn modelId="{F4BEAEF6-13F0-41A1-B2B1-69E9477D74A4}" srcId="{4929F3FB-C9DC-4A14-86FE-F0F8A7A27405}" destId="{B4A7F711-E994-461F-94DF-FE6126E6391E}" srcOrd="0" destOrd="0" parTransId="{DD4F5FFA-67AD-49DC-9E6C-2640FA391CE2}" sibTransId="{6DBDFEAB-C23E-4BE5-9D3F-C370C4A8E10B}"/>
    <dgm:cxn modelId="{1BF7973B-4224-4518-B543-F0D500BB1EE1}" type="presOf" srcId="{19F5B619-D0A5-4677-8302-9494D8D82432}" destId="{6B0BA404-0688-43FC-8867-1C8519E7A82C}" srcOrd="0" destOrd="0" presId="urn:microsoft.com/office/officeart/2005/8/layout/vList2"/>
    <dgm:cxn modelId="{E810C7D0-67C9-4663-99A6-B7FBD8E6EE4A}" type="presOf" srcId="{7FFB250C-A51E-41A6-A599-EA9C98C52D8F}" destId="{DFF16ED4-D946-45A2-A858-9CA1868E692D}" srcOrd="0" destOrd="0" presId="urn:microsoft.com/office/officeart/2005/8/layout/vList2"/>
    <dgm:cxn modelId="{0B4AC02A-5F08-407C-AA83-135DAAA9A933}" type="presOf" srcId="{4929F3FB-C9DC-4A14-86FE-F0F8A7A27405}" destId="{42A7F511-F6DF-4EDD-933C-A3D289D8D596}" srcOrd="0" destOrd="0" presId="urn:microsoft.com/office/officeart/2005/8/layout/vList2"/>
    <dgm:cxn modelId="{A4A45B73-D661-483B-AE2D-E70423B4DF5C}" type="presOf" srcId="{1F4AF538-8BDD-4E5C-956F-3B3F474A1D45}" destId="{F30C3366-6715-4582-B658-252EA0D693E4}" srcOrd="0" destOrd="0" presId="urn:microsoft.com/office/officeart/2005/8/layout/vList2"/>
    <dgm:cxn modelId="{EA7E0100-9794-43A4-84C6-62ACE2714C43}" srcId="{1F4AF538-8BDD-4E5C-956F-3B3F474A1D45}" destId="{19F5B619-D0A5-4677-8302-9494D8D82432}" srcOrd="0" destOrd="0" parTransId="{6EC9175C-1262-4990-995C-829F70FF18E4}" sibTransId="{E11570D4-5BB8-4E31-B4DE-9887C005D816}"/>
    <dgm:cxn modelId="{B5A24EDA-0013-4F31-B36C-9B9D736A6F73}" type="presParOf" srcId="{DFF16ED4-D946-45A2-A858-9CA1868E692D}" destId="{42A7F511-F6DF-4EDD-933C-A3D289D8D596}" srcOrd="0" destOrd="0" presId="urn:microsoft.com/office/officeart/2005/8/layout/vList2"/>
    <dgm:cxn modelId="{6175D772-CF7D-4BB3-ACF9-D1FB7DAC31BE}" type="presParOf" srcId="{DFF16ED4-D946-45A2-A858-9CA1868E692D}" destId="{C1EB2AEE-AF51-420C-898C-A8F2ABEB2F01}" srcOrd="1" destOrd="0" presId="urn:microsoft.com/office/officeart/2005/8/layout/vList2"/>
    <dgm:cxn modelId="{BB0993CA-BADC-43E1-8B80-533068627BD5}" type="presParOf" srcId="{DFF16ED4-D946-45A2-A858-9CA1868E692D}" destId="{F30C3366-6715-4582-B658-252EA0D693E4}" srcOrd="2" destOrd="0" presId="urn:microsoft.com/office/officeart/2005/8/layout/vList2"/>
    <dgm:cxn modelId="{E0F2FDC1-D704-47A9-BAAF-2194C05EF248}" type="presParOf" srcId="{DFF16ED4-D946-45A2-A858-9CA1868E692D}" destId="{6B0BA404-0688-43FC-8867-1C8519E7A82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5D9C16-CC40-479D-99DF-EF0493C2617B}">
      <dsp:nvSpPr>
        <dsp:cNvPr id="0" name=""/>
        <dsp:cNvSpPr/>
      </dsp:nvSpPr>
      <dsp:spPr>
        <a:xfrm>
          <a:off x="832227" y="0"/>
          <a:ext cx="9431914" cy="601362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DE223AF-39F3-4354-8AB7-11E299E2DC4D}">
      <dsp:nvSpPr>
        <dsp:cNvPr id="0" name=""/>
        <dsp:cNvSpPr/>
      </dsp:nvSpPr>
      <dsp:spPr>
        <a:xfrm>
          <a:off x="5824" y="1804086"/>
          <a:ext cx="3495519" cy="2405448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1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Things, people</a:t>
          </a:r>
          <a:endParaRPr lang="en-US" sz="4200" kern="1200" dirty="0"/>
        </a:p>
      </dsp:txBody>
      <dsp:txXfrm>
        <a:off x="123248" y="1921510"/>
        <a:ext cx="3260671" cy="2170600"/>
      </dsp:txXfrm>
    </dsp:sp>
    <dsp:sp modelId="{C6696090-78F0-4E8F-B471-24B6D3B6A0CD}">
      <dsp:nvSpPr>
        <dsp:cNvPr id="0" name=""/>
        <dsp:cNvSpPr/>
      </dsp:nvSpPr>
      <dsp:spPr>
        <a:xfrm>
          <a:off x="3800425" y="1804086"/>
          <a:ext cx="3495519" cy="2405448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1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Use articles</a:t>
          </a:r>
        </a:p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(a / an)</a:t>
          </a:r>
          <a:endParaRPr lang="en-US" sz="4200" kern="1200" dirty="0"/>
        </a:p>
      </dsp:txBody>
      <dsp:txXfrm>
        <a:off x="3917849" y="1921510"/>
        <a:ext cx="3260671" cy="2170600"/>
      </dsp:txXfrm>
    </dsp:sp>
    <dsp:sp modelId="{55FD8F70-75C2-4732-810A-9A0A6CDBA367}">
      <dsp:nvSpPr>
        <dsp:cNvPr id="0" name=""/>
        <dsp:cNvSpPr/>
      </dsp:nvSpPr>
      <dsp:spPr>
        <a:xfrm>
          <a:off x="7595026" y="1804086"/>
          <a:ext cx="3495519" cy="2405448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1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Make it plural by adding (S)</a:t>
          </a:r>
          <a:endParaRPr lang="en-US" sz="4200" kern="1200" dirty="0"/>
        </a:p>
      </dsp:txBody>
      <dsp:txXfrm>
        <a:off x="7712450" y="1921510"/>
        <a:ext cx="3260671" cy="21706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BD6F74-91D1-4E40-B023-1C17294E911E}">
      <dsp:nvSpPr>
        <dsp:cNvPr id="0" name=""/>
        <dsp:cNvSpPr/>
      </dsp:nvSpPr>
      <dsp:spPr>
        <a:xfrm>
          <a:off x="932708" y="0"/>
          <a:ext cx="6443244" cy="6443244"/>
        </a:xfrm>
        <a:prstGeom prst="triangl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1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616A02C-29C9-4AC4-BBEE-E706ED13D480}">
      <dsp:nvSpPr>
        <dsp:cNvPr id="0" name=""/>
        <dsp:cNvSpPr/>
      </dsp:nvSpPr>
      <dsp:spPr>
        <a:xfrm>
          <a:off x="3826047" y="700039"/>
          <a:ext cx="4188108" cy="15252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Ideas, emotions, liquids, substances</a:t>
          </a:r>
          <a:endParaRPr lang="en-US" sz="3300" kern="1200" dirty="0"/>
        </a:p>
      </dsp:txBody>
      <dsp:txXfrm>
        <a:off x="3900503" y="774495"/>
        <a:ext cx="4039196" cy="1376324"/>
      </dsp:txXfrm>
    </dsp:sp>
    <dsp:sp modelId="{BE0EAD0E-B5B4-41A9-8520-3493D0630101}">
      <dsp:nvSpPr>
        <dsp:cNvPr id="0" name=""/>
        <dsp:cNvSpPr/>
      </dsp:nvSpPr>
      <dsp:spPr>
        <a:xfrm>
          <a:off x="3826047" y="2624949"/>
          <a:ext cx="4188108" cy="15252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NO ARTICLES</a:t>
          </a: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(</a:t>
          </a:r>
          <a:r>
            <a:rPr lang="en-US" sz="3300" strike="sngStrike" kern="1200" dirty="0" smtClean="0"/>
            <a:t>a</a:t>
          </a:r>
          <a:r>
            <a:rPr lang="en-US" sz="3300" kern="1200" dirty="0" smtClean="0"/>
            <a:t> – </a:t>
          </a:r>
          <a:r>
            <a:rPr lang="en-US" sz="3300" strike="sngStrike" kern="1200" dirty="0" smtClean="0"/>
            <a:t>an</a:t>
          </a:r>
          <a:r>
            <a:rPr lang="en-US" sz="3300" kern="1200" dirty="0" smtClean="0"/>
            <a:t> – </a:t>
          </a:r>
          <a:r>
            <a:rPr lang="en-US" sz="3300" strike="sngStrike" kern="1200" dirty="0" smtClean="0"/>
            <a:t>the</a:t>
          </a:r>
          <a:r>
            <a:rPr lang="en-US" sz="3300" kern="1200" dirty="0" smtClean="0"/>
            <a:t>)</a:t>
          </a:r>
          <a:endParaRPr lang="en-US" sz="3300" kern="1200" dirty="0"/>
        </a:p>
      </dsp:txBody>
      <dsp:txXfrm>
        <a:off x="3900503" y="2699405"/>
        <a:ext cx="4039196" cy="1376324"/>
      </dsp:txXfrm>
    </dsp:sp>
    <dsp:sp modelId="{C5F529FE-82F3-4544-830B-8ACFDAAC60FC}">
      <dsp:nvSpPr>
        <dsp:cNvPr id="0" name=""/>
        <dsp:cNvSpPr/>
      </dsp:nvSpPr>
      <dsp:spPr>
        <a:xfrm>
          <a:off x="3826047" y="4515007"/>
          <a:ext cx="4188108" cy="15252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Always Singular</a:t>
          </a:r>
          <a:endParaRPr lang="en-US" sz="3300" kern="1200" dirty="0"/>
        </a:p>
      </dsp:txBody>
      <dsp:txXfrm>
        <a:off x="3900503" y="4589463"/>
        <a:ext cx="4039196" cy="13763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A7F511-F6DF-4EDD-933C-A3D289D8D596}">
      <dsp:nvSpPr>
        <dsp:cNvPr id="0" name=""/>
        <dsp:cNvSpPr/>
      </dsp:nvSpPr>
      <dsp:spPr>
        <a:xfrm>
          <a:off x="0" y="11853"/>
          <a:ext cx="8128000" cy="14151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900" kern="1200" dirty="0" smtClean="0"/>
            <a:t>Is</a:t>
          </a:r>
          <a:endParaRPr lang="en-US" sz="5900" kern="1200" dirty="0"/>
        </a:p>
      </dsp:txBody>
      <dsp:txXfrm>
        <a:off x="69080" y="80933"/>
        <a:ext cx="7989840" cy="1276954"/>
      </dsp:txXfrm>
    </dsp:sp>
    <dsp:sp modelId="{C1EB2AEE-AF51-420C-898C-A8F2ABEB2F01}">
      <dsp:nvSpPr>
        <dsp:cNvPr id="0" name=""/>
        <dsp:cNvSpPr/>
      </dsp:nvSpPr>
      <dsp:spPr>
        <a:xfrm>
          <a:off x="0" y="1426968"/>
          <a:ext cx="8128000" cy="15876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74930" rIns="419608" bIns="74930" numCol="1" spcCol="1270" anchor="t" anchorCtr="0">
          <a:noAutofit/>
        </a:bodyPr>
        <a:lstStyle/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4600" kern="1200" dirty="0" smtClean="0"/>
            <a:t>Singular Countable </a:t>
          </a:r>
          <a:endParaRPr lang="en-US" sz="4600" kern="1200" dirty="0"/>
        </a:p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4600" kern="1200" dirty="0" smtClean="0"/>
            <a:t>Uncountable</a:t>
          </a:r>
          <a:endParaRPr lang="en-US" sz="4600" kern="1200" dirty="0"/>
        </a:p>
      </dsp:txBody>
      <dsp:txXfrm>
        <a:off x="0" y="1426968"/>
        <a:ext cx="8128000" cy="1587690"/>
      </dsp:txXfrm>
    </dsp:sp>
    <dsp:sp modelId="{F30C3366-6715-4582-B658-252EA0D693E4}">
      <dsp:nvSpPr>
        <dsp:cNvPr id="0" name=""/>
        <dsp:cNvSpPr/>
      </dsp:nvSpPr>
      <dsp:spPr>
        <a:xfrm>
          <a:off x="0" y="3014658"/>
          <a:ext cx="8128000" cy="14151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900" kern="1200" dirty="0" smtClean="0"/>
            <a:t>Are</a:t>
          </a:r>
          <a:endParaRPr lang="en-US" sz="5900" kern="1200" dirty="0"/>
        </a:p>
      </dsp:txBody>
      <dsp:txXfrm>
        <a:off x="69080" y="3083738"/>
        <a:ext cx="7989840" cy="1276954"/>
      </dsp:txXfrm>
    </dsp:sp>
    <dsp:sp modelId="{6B0BA404-0688-43FC-8867-1C8519E7A82C}">
      <dsp:nvSpPr>
        <dsp:cNvPr id="0" name=""/>
        <dsp:cNvSpPr/>
      </dsp:nvSpPr>
      <dsp:spPr>
        <a:xfrm>
          <a:off x="0" y="4429773"/>
          <a:ext cx="8128000" cy="977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74930" rIns="419608" bIns="74930" numCol="1" spcCol="1270" anchor="t" anchorCtr="0">
          <a:noAutofit/>
        </a:bodyPr>
        <a:lstStyle/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4600" kern="1200" dirty="0" smtClean="0"/>
            <a:t>Plural Countable</a:t>
          </a:r>
          <a:endParaRPr lang="en-US" sz="4600" kern="1200" dirty="0"/>
        </a:p>
      </dsp:txBody>
      <dsp:txXfrm>
        <a:off x="0" y="4429773"/>
        <a:ext cx="8128000" cy="977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12/23/2013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12/23/2013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12/23/2013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12/23/2013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12/23/2013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12/23/2013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12/23/2013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12/23/2013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12/23/2013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12/23/2013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12/23/2013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12/23/2013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12/23/2013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Countable and Uncountable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105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5300" y="363223"/>
            <a:ext cx="60179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Countable Nouns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457552520"/>
              </p:ext>
            </p:extLst>
          </p:nvPr>
        </p:nvGraphicFramePr>
        <p:xfrm>
          <a:off x="897924" y="487210"/>
          <a:ext cx="11096370" cy="6013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6363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28961877"/>
              </p:ext>
            </p:extLst>
          </p:nvPr>
        </p:nvGraphicFramePr>
        <p:xfrm>
          <a:off x="4032070" y="206469"/>
          <a:ext cx="8618582" cy="64432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62791" y="206468"/>
            <a:ext cx="67810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Uncountable Nouns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3398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6046" y="250012"/>
            <a:ext cx="37593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Verb To Be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597547482"/>
              </p:ext>
            </p:extLst>
          </p:nvPr>
        </p:nvGraphicFramePr>
        <p:xfrm>
          <a:off x="276046" y="135539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3428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can find the presentations at: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80217" y="3690147"/>
            <a:ext cx="105528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http://</a:t>
            </a:r>
            <a:r>
              <a:rPr lang="en-US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sayenglish.weebly.com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64371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TC103457503[[fn=Quotable]]</Template>
  <TotalTime>16</TotalTime>
  <Words>63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Quotable</vt:lpstr>
      <vt:lpstr>Countable and Uncountable</vt:lpstr>
      <vt:lpstr>PowerPoint Presentation</vt:lpstr>
      <vt:lpstr>PowerPoint Presentation</vt:lpstr>
      <vt:lpstr>PowerPoint Presentation</vt:lpstr>
      <vt:lpstr>You can find the presentations at: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Countable and Uncountable</dc:title>
  <dc:creator>Suha Essam</dc:creator>
  <cp:lastModifiedBy>Suha Essam</cp:lastModifiedBy>
  <cp:revision>2</cp:revision>
  <dcterms:created xsi:type="dcterms:W3CDTF">2013-12-23T08:13:36Z</dcterms:created>
  <dcterms:modified xsi:type="dcterms:W3CDTF">2013-12-23T08:30:14Z</dcterms:modified>
</cp:coreProperties>
</file>