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Flies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26" y="856736"/>
            <a:ext cx="4903968" cy="4880918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3319848" y="3321909"/>
            <a:ext cx="1095633" cy="97000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3253946" y="3305433"/>
            <a:ext cx="16474" cy="1760837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774721" y="3297195"/>
            <a:ext cx="41888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Half </a:t>
            </a:r>
          </a:p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past/after four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5294" y="1389730"/>
            <a:ext cx="41888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Four thirty</a:t>
            </a:r>
          </a:p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4:30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2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713" y="766119"/>
            <a:ext cx="4903968" cy="4880918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7095235" y="3231292"/>
            <a:ext cx="854279" cy="11182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5222789" y="3214816"/>
            <a:ext cx="1823018" cy="16476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17722" y="3239529"/>
            <a:ext cx="41888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Quarter to/of five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7884" y="1462613"/>
            <a:ext cx="41888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Four forty five</a:t>
            </a:r>
          </a:p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4:45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18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64" y="1021492"/>
            <a:ext cx="4903968" cy="4880918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2860986" y="3486665"/>
            <a:ext cx="1019036" cy="105238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2174789" y="3470189"/>
            <a:ext cx="636769" cy="1917357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32077" y="3630372"/>
            <a:ext cx="41888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Twenty seven to/of five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66432" y="1701511"/>
            <a:ext cx="46252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Four thirty three</a:t>
            </a:r>
          </a:p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4:33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2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713" y="766119"/>
            <a:ext cx="4903968" cy="4880918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7095235" y="3231292"/>
            <a:ext cx="1117889" cy="10029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7045807" y="3214816"/>
            <a:ext cx="1570971" cy="862914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17722" y="3239529"/>
            <a:ext cx="41888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Twenty past/after four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7884" y="1462613"/>
            <a:ext cx="41888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Four twenty</a:t>
            </a:r>
          </a:p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4:20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88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84" y="807309"/>
            <a:ext cx="4903968" cy="488091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3064476" y="1507524"/>
            <a:ext cx="2892" cy="16475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064476" y="2104768"/>
            <a:ext cx="12356" cy="105032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1777" y="453082"/>
            <a:ext cx="41888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12:00 pm = noon</a:t>
            </a:r>
          </a:p>
          <a:p>
            <a:pPr algn="ctr"/>
            <a:endParaRPr lang="en-US" sz="32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12:00 am = midnight</a:t>
            </a:r>
            <a:endParaRPr lang="en-US" sz="32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84" y="807309"/>
            <a:ext cx="4903968" cy="48809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89190" y="617838"/>
            <a:ext cx="2883243" cy="5222789"/>
          </a:xfrm>
          <a:prstGeom prst="rect">
            <a:avLst/>
          </a:prstGeom>
          <a:solidFill>
            <a:srgbClr val="90C226">
              <a:alpha val="34902"/>
            </a:srgbClr>
          </a:solidFill>
          <a:ln>
            <a:solidFill>
              <a:srgbClr val="90C2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367848" y="3404286"/>
            <a:ext cx="1449860" cy="82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67064" y="2540109"/>
            <a:ext cx="418882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past/after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974" y="659027"/>
            <a:ext cx="4903968" cy="48809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81715" y="488091"/>
            <a:ext cx="2883243" cy="5222789"/>
          </a:xfrm>
          <a:prstGeom prst="rect">
            <a:avLst/>
          </a:prstGeom>
          <a:solidFill>
            <a:srgbClr val="90C226">
              <a:alpha val="34902"/>
            </a:srgbClr>
          </a:solidFill>
          <a:ln>
            <a:solidFill>
              <a:srgbClr val="90C2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379" y="2268488"/>
            <a:ext cx="418882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to / of</a:t>
            </a:r>
            <a:endParaRPr lang="en-US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474573" y="3165387"/>
            <a:ext cx="1713468" cy="6181"/>
          </a:xfrm>
          <a:prstGeom prst="straightConnector1">
            <a:avLst/>
          </a:prstGeom>
          <a:ln w="76200">
            <a:solidFill>
              <a:srgbClr val="90C2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11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300" y="930876"/>
            <a:ext cx="4903968" cy="488091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6664407" y="3371335"/>
            <a:ext cx="1449860" cy="82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927233" y="2802579"/>
            <a:ext cx="418882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Quarter past/after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130" y="288325"/>
            <a:ext cx="4903968" cy="488091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5107459" y="5288690"/>
            <a:ext cx="0" cy="10956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213765" y="6042105"/>
            <a:ext cx="418882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half past/after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9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143" y="955590"/>
            <a:ext cx="4903968" cy="48809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9069" y="2796397"/>
            <a:ext cx="418882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Quarter to / of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80517" y="3396049"/>
            <a:ext cx="191941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26" y="856736"/>
            <a:ext cx="4903968" cy="488091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319848" y="3321909"/>
            <a:ext cx="1276865" cy="73934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270420" y="1548713"/>
            <a:ext cx="0" cy="175672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647145" y="2827293"/>
            <a:ext cx="418882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Four O’clock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0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26" y="856736"/>
            <a:ext cx="4903968" cy="4880918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3319848" y="3321909"/>
            <a:ext cx="1145060" cy="8382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3270420" y="3305433"/>
            <a:ext cx="1911180" cy="16476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725294" y="3337979"/>
            <a:ext cx="41888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Quarter past/after four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5294" y="1374083"/>
            <a:ext cx="41888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Four fifteen</a:t>
            </a:r>
          </a:p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4:15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67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57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Time Flies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Flies</dc:title>
  <dc:creator>Suha Essam</dc:creator>
  <cp:lastModifiedBy>Suha Essam</cp:lastModifiedBy>
  <cp:revision>6</cp:revision>
  <dcterms:created xsi:type="dcterms:W3CDTF">2013-12-21T13:22:08Z</dcterms:created>
  <dcterms:modified xsi:type="dcterms:W3CDTF">2013-12-21T14:07:39Z</dcterms:modified>
</cp:coreProperties>
</file>